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  <p:sldMasterId id="2147483674" r:id="rId2"/>
    <p:sldMasterId id="2147483677" r:id="rId3"/>
    <p:sldMasterId id="2147483704" r:id="rId4"/>
  </p:sldMasterIdLst>
  <p:notesMasterIdLst>
    <p:notesMasterId r:id="rId9"/>
  </p:notesMasterIdLst>
  <p:handoutMasterIdLst>
    <p:handoutMasterId r:id="rId10"/>
  </p:handoutMasterIdLst>
  <p:sldIdLst>
    <p:sldId id="258" r:id="rId5"/>
    <p:sldId id="281" r:id="rId6"/>
    <p:sldId id="310" r:id="rId7"/>
    <p:sldId id="324" r:id="rId8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9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7F7"/>
    <a:srgbClr val="F8F8F8"/>
    <a:srgbClr val="004687"/>
    <a:srgbClr val="043163"/>
    <a:srgbClr val="0D4374"/>
    <a:srgbClr val="7ABBCB"/>
    <a:srgbClr val="847A6C"/>
    <a:srgbClr val="E47623"/>
    <a:srgbClr val="9CA920"/>
    <a:srgbClr val="8D1C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68" autoAdjust="0"/>
  </p:normalViewPr>
  <p:slideViewPr>
    <p:cSldViewPr snapToGrid="0" snapToObjects="1" showGuides="1">
      <p:cViewPr varScale="1">
        <p:scale>
          <a:sx n="67" d="100"/>
          <a:sy n="67" d="100"/>
        </p:scale>
        <p:origin x="1244" y="44"/>
      </p:cViewPr>
      <p:guideLst>
        <p:guide orient="horz" pos="399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27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0738108633634E-2"/>
          <c:y val="0.11649949563669981"/>
          <c:w val="0.87941999999999998"/>
          <c:h val="0.73851763457968711"/>
        </c:manualLayout>
      </c:layout>
      <c:lineChart>
        <c:grouping val="standard"/>
        <c:varyColors val="0"/>
        <c:ser>
          <c:idx val="0"/>
          <c:order val="0"/>
          <c:tx>
            <c:strRef>
              <c:f>'1'!$B$3</c:f>
              <c:strCache>
                <c:ptCount val="1"/>
                <c:pt idx="0">
                  <c:v>Total konsumtion</c:v>
                </c:pt>
              </c:strCache>
            </c:strRef>
          </c:tx>
          <c:spPr>
            <a:ln w="28575" cap="rnd">
              <a:solidFill>
                <a:srgbClr val="004687"/>
              </a:solidFill>
              <a:round/>
            </a:ln>
            <a:effectLst/>
          </c:spPr>
          <c:marker>
            <c:symbol val="none"/>
          </c:marker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'1'!$B$4:$B$22</c:f>
              <c:numCache>
                <c:formatCode>0</c:formatCode>
                <c:ptCount val="19"/>
                <c:pt idx="0">
                  <c:v>1103.0469614528488</c:v>
                </c:pt>
                <c:pt idx="1">
                  <c:v>1078.5909586740966</c:v>
                </c:pt>
                <c:pt idx="2">
                  <c:v>1058.0575842589851</c:v>
                </c:pt>
                <c:pt idx="3">
                  <c:v>1046.7019859512645</c:v>
                </c:pt>
                <c:pt idx="4">
                  <c:v>945.07469564835014</c:v>
                </c:pt>
                <c:pt idx="5">
                  <c:v>882.20589317139286</c:v>
                </c:pt>
                <c:pt idx="6">
                  <c:v>878.78539383333077</c:v>
                </c:pt>
                <c:pt idx="7">
                  <c:v>857.81146771251304</c:v>
                </c:pt>
                <c:pt idx="8">
                  <c:v>866.78615558862748</c:v>
                </c:pt>
                <c:pt idx="9">
                  <c:v>786.78427679186677</c:v>
                </c:pt>
                <c:pt idx="10">
                  <c:v>741.23332802959658</c:v>
                </c:pt>
                <c:pt idx="11">
                  <c:v>801.26070567920294</c:v>
                </c:pt>
                <c:pt idx="12">
                  <c:v>733.3781905313507</c:v>
                </c:pt>
                <c:pt idx="13">
                  <c:v>727.94994287941245</c:v>
                </c:pt>
                <c:pt idx="14">
                  <c:v>706.43571200993574</c:v>
                </c:pt>
                <c:pt idx="15">
                  <c:v>662.95988283572251</c:v>
                </c:pt>
                <c:pt idx="16">
                  <c:v>673.2911416207296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56-41A2-9757-D7449A7C529F}"/>
            </c:ext>
          </c:extLst>
        </c:ser>
        <c:ser>
          <c:idx val="1"/>
          <c:order val="1"/>
          <c:tx>
            <c:strRef>
              <c:f>'1'!$C$3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5B56-41A2-9757-D7449A7C529F}"/>
              </c:ext>
            </c:extLst>
          </c:dPt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'1'!$C$4:$C$22</c:f>
              <c:numCache>
                <c:formatCode>0</c:formatCode>
                <c:ptCount val="19"/>
                <c:pt idx="16">
                  <c:v>675</c:v>
                </c:pt>
                <c:pt idx="17">
                  <c:v>624.18840217352999</c:v>
                </c:pt>
                <c:pt idx="18">
                  <c:v>582.20000000000005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B56-41A2-9757-D7449A7C529F}"/>
            </c:ext>
          </c:extLst>
        </c:ser>
        <c:ser>
          <c:idx val="2"/>
          <c:order val="2"/>
          <c:tx>
            <c:strRef>
              <c:f>'1'!$D$3</c:f>
              <c:strCache>
                <c:ptCount val="1"/>
                <c:pt idx="0">
                  <c:v>Registrerad försäljning</c:v>
                </c:pt>
              </c:strCache>
            </c:strRef>
          </c:tx>
          <c:spPr>
            <a:ln w="28575" cap="rnd">
              <a:solidFill>
                <a:srgbClr val="BEBC00"/>
              </a:solidFill>
              <a:round/>
            </a:ln>
            <a:effectLst/>
          </c:spPr>
          <c:marker>
            <c:symbol val="none"/>
          </c:marker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'1'!$D$4:$D$22</c:f>
              <c:numCache>
                <c:formatCode>0</c:formatCode>
                <c:ptCount val="19"/>
                <c:pt idx="0">
                  <c:v>979.30234197498066</c:v>
                </c:pt>
                <c:pt idx="1">
                  <c:v>936.07659107104371</c:v>
                </c:pt>
                <c:pt idx="2">
                  <c:v>937.361092115161</c:v>
                </c:pt>
                <c:pt idx="3">
                  <c:v>936.8467952726653</c:v>
                </c:pt>
                <c:pt idx="4">
                  <c:v>842.276743660742</c:v>
                </c:pt>
                <c:pt idx="5">
                  <c:v>787.01624136547514</c:v>
                </c:pt>
                <c:pt idx="6">
                  <c:v>810.01227019062435</c:v>
                </c:pt>
                <c:pt idx="7">
                  <c:v>794.84259250649404</c:v>
                </c:pt>
                <c:pt idx="8">
                  <c:v>821.79276414699586</c:v>
                </c:pt>
                <c:pt idx="9">
                  <c:v>742.94747479680984</c:v>
                </c:pt>
                <c:pt idx="10">
                  <c:v>677.10469731382216</c:v>
                </c:pt>
                <c:pt idx="11">
                  <c:v>745.28952470837498</c:v>
                </c:pt>
                <c:pt idx="12">
                  <c:v>694.38007030844096</c:v>
                </c:pt>
                <c:pt idx="13">
                  <c:v>689.56647545912097</c:v>
                </c:pt>
                <c:pt idx="14">
                  <c:v>647.8839574251117</c:v>
                </c:pt>
                <c:pt idx="15">
                  <c:v>628.50337722473068</c:v>
                </c:pt>
                <c:pt idx="16">
                  <c:v>629.712244582685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B56-41A2-9757-D7449A7C529F}"/>
            </c:ext>
          </c:extLst>
        </c:ser>
        <c:ser>
          <c:idx val="3"/>
          <c:order val="3"/>
          <c:tx>
            <c:strRef>
              <c:f>'1'!$E$3</c:f>
              <c:strCache>
                <c:ptCount val="1"/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EBC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6-5B56-41A2-9757-D7449A7C529F}"/>
              </c:ext>
            </c:extLst>
          </c:dPt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'1'!$E$4:$E$22</c:f>
              <c:numCache>
                <c:formatCode>0</c:formatCode>
                <c:ptCount val="19"/>
                <c:pt idx="16">
                  <c:v>629.712244582685</c:v>
                </c:pt>
                <c:pt idx="17">
                  <c:v>587</c:v>
                </c:pt>
                <c:pt idx="18" formatCode="General">
                  <c:v>556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B56-41A2-9757-D7449A7C529F}"/>
            </c:ext>
          </c:extLst>
        </c:ser>
        <c:ser>
          <c:idx val="4"/>
          <c:order val="4"/>
          <c:tx>
            <c:strRef>
              <c:f>'1'!$F$3</c:f>
              <c:strCache>
                <c:ptCount val="1"/>
                <c:pt idx="0">
                  <c:v>Resandeinförsel</c:v>
                </c:pt>
              </c:strCache>
            </c:strRef>
          </c:tx>
          <c:spPr>
            <a:ln w="28575" cap="rnd">
              <a:solidFill>
                <a:srgbClr val="F29200"/>
              </a:solidFill>
              <a:round/>
            </a:ln>
            <a:effectLst/>
          </c:spPr>
          <c:marker>
            <c:symbol val="none"/>
          </c:marker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'1'!$F$4:$F$22</c:f>
              <c:numCache>
                <c:formatCode>0</c:formatCode>
                <c:ptCount val="19"/>
                <c:pt idx="0">
                  <c:v>86.191458570793372</c:v>
                </c:pt>
                <c:pt idx="1">
                  <c:v>107.77848781289669</c:v>
                </c:pt>
                <c:pt idx="2">
                  <c:v>80.825154679272373</c:v>
                </c:pt>
                <c:pt idx="3">
                  <c:v>72.67072868065371</c:v>
                </c:pt>
                <c:pt idx="4">
                  <c:v>68.714118911259149</c:v>
                </c:pt>
                <c:pt idx="5">
                  <c:v>68.182074852750432</c:v>
                </c:pt>
                <c:pt idx="6">
                  <c:v>44.767279309840276</c:v>
                </c:pt>
                <c:pt idx="7">
                  <c:v>42.732366252766823</c:v>
                </c:pt>
                <c:pt idx="8">
                  <c:v>31.245927817450848</c:v>
                </c:pt>
                <c:pt idx="9">
                  <c:v>32.423394461806176</c:v>
                </c:pt>
                <c:pt idx="10">
                  <c:v>52.003743553847016</c:v>
                </c:pt>
                <c:pt idx="11">
                  <c:v>44.896180970827949</c:v>
                </c:pt>
                <c:pt idx="12">
                  <c:v>28.253120222909768</c:v>
                </c:pt>
                <c:pt idx="13">
                  <c:v>31.703467420291496</c:v>
                </c:pt>
                <c:pt idx="14">
                  <c:v>50.091754584823981</c:v>
                </c:pt>
                <c:pt idx="15">
                  <c:v>29.001505610991842</c:v>
                </c:pt>
                <c:pt idx="16">
                  <c:v>31.273897038044598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B56-41A2-9757-D7449A7C529F}"/>
            </c:ext>
          </c:extLst>
        </c:ser>
        <c:ser>
          <c:idx val="5"/>
          <c:order val="5"/>
          <c:tx>
            <c:strRef>
              <c:f>'1'!$G$3</c:f>
              <c:strCache>
                <c:ptCount val="1"/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F292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5B56-41A2-9757-D7449A7C529F}"/>
              </c:ext>
            </c:extLst>
          </c:dPt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'1'!$G$4:$G$22</c:f>
              <c:numCache>
                <c:formatCode>0</c:formatCode>
                <c:ptCount val="19"/>
                <c:pt idx="16" formatCode="0.0">
                  <c:v>30.492049612093489</c:v>
                </c:pt>
                <c:pt idx="17" formatCode="0.0">
                  <c:v>19.388402173530004</c:v>
                </c:pt>
                <c:pt idx="18" formatCode="0.0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B56-41A2-9757-D7449A7C529F}"/>
            </c:ext>
          </c:extLst>
        </c:ser>
        <c:ser>
          <c:idx val="6"/>
          <c:order val="6"/>
          <c:tx>
            <c:strRef>
              <c:f>'1'!$H$3</c:f>
              <c:strCache>
                <c:ptCount val="1"/>
                <c:pt idx="0">
                  <c:v>Smuggling</c:v>
                </c:pt>
              </c:strCache>
            </c:strRef>
          </c:tx>
          <c:spPr>
            <a:ln w="28575" cap="rnd">
              <a:solidFill>
                <a:srgbClr val="B32B31"/>
              </a:solidFill>
              <a:round/>
            </a:ln>
            <a:effectLst/>
          </c:spPr>
          <c:marker>
            <c:symbol val="none"/>
          </c:marker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'1'!$H$4:$H$22</c:f>
              <c:numCache>
                <c:formatCode>0</c:formatCode>
                <c:ptCount val="19"/>
                <c:pt idx="0">
                  <c:v>37.553160907074727</c:v>
                </c:pt>
                <c:pt idx="1">
                  <c:v>34.735879790156211</c:v>
                </c:pt>
                <c:pt idx="2">
                  <c:v>39.871337464551779</c:v>
                </c:pt>
                <c:pt idx="3">
                  <c:v>37.184461997945441</c:v>
                </c:pt>
                <c:pt idx="4">
                  <c:v>34.083833076349059</c:v>
                </c:pt>
                <c:pt idx="5">
                  <c:v>27.00757695316728</c:v>
                </c:pt>
                <c:pt idx="6">
                  <c:v>24.00584433286614</c:v>
                </c:pt>
                <c:pt idx="7">
                  <c:v>20.236508953252173</c:v>
                </c:pt>
                <c:pt idx="8">
                  <c:v>13.747463624180787</c:v>
                </c:pt>
                <c:pt idx="9">
                  <c:v>11.413407533250739</c:v>
                </c:pt>
                <c:pt idx="10">
                  <c:v>12.124887161927415</c:v>
                </c:pt>
                <c:pt idx="11">
                  <c:v>10.4</c:v>
                </c:pt>
                <c:pt idx="12">
                  <c:v>10.1</c:v>
                </c:pt>
                <c:pt idx="13">
                  <c:v>6.3</c:v>
                </c:pt>
                <c:pt idx="14">
                  <c:v>8</c:v>
                </c:pt>
                <c:pt idx="15">
                  <c:v>5.0999999999999996</c:v>
                </c:pt>
                <c:pt idx="16">
                  <c:v>11.6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5B56-41A2-9757-D7449A7C529F}"/>
            </c:ext>
          </c:extLst>
        </c:ser>
        <c:ser>
          <c:idx val="7"/>
          <c:order val="7"/>
          <c:tx>
            <c:strRef>
              <c:f>'1'!$I$3</c:f>
              <c:strCache>
                <c:ptCount val="1"/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32B3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5B56-41A2-9757-D7449A7C529F}"/>
              </c:ext>
            </c:extLst>
          </c:dPt>
          <c:cat>
            <c:numRef>
              <c:f>'1'!$A$4:$A$22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'1'!$I$4:$I$22</c:f>
              <c:numCache>
                <c:formatCode>0</c:formatCode>
                <c:ptCount val="19"/>
                <c:pt idx="16" formatCode="0.0">
                  <c:v>14.7</c:v>
                </c:pt>
                <c:pt idx="17" formatCode="0.0">
                  <c:v>17.8</c:v>
                </c:pt>
                <c:pt idx="18" formatCode="0.0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5B56-41A2-9757-D7449A7C52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359248"/>
        <c:axId val="181359640"/>
      </c:lineChart>
      <c:catAx>
        <c:axId val="18135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81359640"/>
        <c:crosses val="autoZero"/>
        <c:auto val="1"/>
        <c:lblAlgn val="ctr"/>
        <c:lblOffset val="100"/>
        <c:tickLblSkip val="1"/>
        <c:noMultiLvlLbl val="0"/>
      </c:catAx>
      <c:valAx>
        <c:axId val="181359640"/>
        <c:scaling>
          <c:orientation val="minMax"/>
          <c:max val="1200"/>
        </c:scaling>
        <c:delete val="0"/>
        <c:axPos val="l"/>
        <c:majorGridlines>
          <c:spPr>
            <a:ln w="9525" cap="flat" cmpd="sng" algn="ctr">
              <a:solidFill>
                <a:schemeClr val="bg2"/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Antal</a:t>
                </a:r>
              </a:p>
            </c:rich>
          </c:tx>
          <c:layout>
            <c:manualLayout>
              <c:xMode val="edge"/>
              <c:yMode val="edge"/>
              <c:x val="2.0995656771433855E-3"/>
              <c:y val="3.7898570088466259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2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81359248"/>
        <c:crosses val="autoZero"/>
        <c:crossBetween val="midCat"/>
        <c:majorUnit val="200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layout>
        <c:manualLayout>
          <c:xMode val="edge"/>
          <c:yMode val="edge"/>
          <c:x val="9.6243794320944875E-2"/>
          <c:y val="0.48760256782417322"/>
          <c:w val="0.36423335252350797"/>
          <c:h val="0.169241911959692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70111303012857E-2"/>
          <c:y val="0.10593575974542561"/>
          <c:w val="0.8726283585028598"/>
          <c:h val="0.73651402699821023"/>
        </c:manualLayout>
      </c:layout>
      <c:lineChart>
        <c:grouping val="standard"/>
        <c:varyColors val="0"/>
        <c:ser>
          <c:idx val="0"/>
          <c:order val="0"/>
          <c:tx>
            <c:strRef>
              <c:f>'2'!$B$4</c:f>
              <c:strCache>
                <c:ptCount val="1"/>
                <c:pt idx="0">
                  <c:v>Total konsumtion</c:v>
                </c:pt>
              </c:strCache>
            </c:strRef>
          </c:tx>
          <c:spPr>
            <a:ln w="28575" cap="rnd">
              <a:solidFill>
                <a:srgbClr val="004687"/>
              </a:solidFill>
              <a:round/>
            </a:ln>
            <a:effectLst/>
          </c:spPr>
          <c:marker>
            <c:symbol val="none"/>
          </c:marker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'2'!$B$5:$B$23</c:f>
              <c:numCache>
                <c:formatCode>0.00</c:formatCode>
                <c:ptCount val="19"/>
                <c:pt idx="0">
                  <c:v>0.92440645724092674</c:v>
                </c:pt>
                <c:pt idx="1">
                  <c:v>0.93084751012108413</c:v>
                </c:pt>
                <c:pt idx="2">
                  <c:v>0.90946247857613005</c:v>
                </c:pt>
                <c:pt idx="3">
                  <c:v>0.99328492319204831</c:v>
                </c:pt>
                <c:pt idx="4">
                  <c:v>0.80820098371832649</c:v>
                </c:pt>
                <c:pt idx="5">
                  <c:v>0.7277203172252884</c:v>
                </c:pt>
                <c:pt idx="6">
                  <c:v>0.7535880392184634</c:v>
                </c:pt>
                <c:pt idx="7">
                  <c:v>0.75651699543820816</c:v>
                </c:pt>
                <c:pt idx="8">
                  <c:v>0.77816471001493748</c:v>
                </c:pt>
                <c:pt idx="9">
                  <c:v>0.79446429858849588</c:v>
                </c:pt>
                <c:pt idx="10">
                  <c:v>0.73196420177798682</c:v>
                </c:pt>
                <c:pt idx="11">
                  <c:v>0.75065953359080251</c:v>
                </c:pt>
                <c:pt idx="12">
                  <c:v>0.74997314969777296</c:v>
                </c:pt>
                <c:pt idx="13">
                  <c:v>0.7866372533304804</c:v>
                </c:pt>
                <c:pt idx="14">
                  <c:v>0.75341652651611313</c:v>
                </c:pt>
                <c:pt idx="15">
                  <c:v>0.77174109036065053</c:v>
                </c:pt>
                <c:pt idx="16">
                  <c:v>0.87414466280958103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03-485B-9CB7-BBB8D16C1BB9}"/>
            </c:ext>
          </c:extLst>
        </c:ser>
        <c:ser>
          <c:idx val="1"/>
          <c:order val="1"/>
          <c:tx>
            <c:strRef>
              <c:f>'2'!$C$4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BF03-485B-9CB7-BBB8D16C1BB9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BF03-485B-9CB7-BBB8D16C1BB9}"/>
              </c:ext>
            </c:extLst>
          </c:dPt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'2'!$C$5:$C$23</c:f>
              <c:numCache>
                <c:formatCode>0.00</c:formatCode>
                <c:ptCount val="19"/>
                <c:pt idx="16">
                  <c:v>0.87730376404960086</c:v>
                </c:pt>
                <c:pt idx="17">
                  <c:v>0.85188089674795886</c:v>
                </c:pt>
                <c:pt idx="18">
                  <c:v>0.87630732613491236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F03-485B-9CB7-BBB8D16C1BB9}"/>
            </c:ext>
          </c:extLst>
        </c:ser>
        <c:ser>
          <c:idx val="2"/>
          <c:order val="2"/>
          <c:tx>
            <c:strRef>
              <c:f>'2'!$D$4</c:f>
              <c:strCache>
                <c:ptCount val="1"/>
                <c:pt idx="0">
                  <c:v>Registrerad försäljning</c:v>
                </c:pt>
              </c:strCache>
            </c:strRef>
          </c:tx>
          <c:spPr>
            <a:ln w="28575" cap="rnd">
              <a:solidFill>
                <a:srgbClr val="BEBC00"/>
              </a:solidFill>
              <a:round/>
            </a:ln>
            <a:effectLst/>
          </c:spPr>
          <c:marker>
            <c:symbol val="none"/>
          </c:marker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'2'!$D$5:$D$23</c:f>
              <c:numCache>
                <c:formatCode>0.00</c:formatCode>
                <c:ptCount val="19"/>
                <c:pt idx="0">
                  <c:v>0.93551570625267733</c:v>
                </c:pt>
                <c:pt idx="1">
                  <c:v>0.94442359936191156</c:v>
                </c:pt>
                <c:pt idx="2">
                  <c:v>0.92507308691786905</c:v>
                </c:pt>
                <c:pt idx="3">
                  <c:v>1.0119426151590432</c:v>
                </c:pt>
                <c:pt idx="4">
                  <c:v>0.80641847334330208</c:v>
                </c:pt>
                <c:pt idx="5">
                  <c:v>0.70469779081909445</c:v>
                </c:pt>
                <c:pt idx="6">
                  <c:v>0.73967686786698905</c:v>
                </c:pt>
                <c:pt idx="7">
                  <c:v>0.73624842703325888</c:v>
                </c:pt>
                <c:pt idx="8">
                  <c:v>0.7748223257710084</c:v>
                </c:pt>
                <c:pt idx="9">
                  <c:v>0.81444767230351733</c:v>
                </c:pt>
                <c:pt idx="10">
                  <c:v>0.75449166327343364</c:v>
                </c:pt>
                <c:pt idx="11">
                  <c:v>0.77628642724989771</c:v>
                </c:pt>
                <c:pt idx="12">
                  <c:v>0.77921049674484755</c:v>
                </c:pt>
                <c:pt idx="13">
                  <c:v>0.82169897375068912</c:v>
                </c:pt>
                <c:pt idx="14">
                  <c:v>0.78853507239448617</c:v>
                </c:pt>
                <c:pt idx="15">
                  <c:v>0.81660257184628282</c:v>
                </c:pt>
                <c:pt idx="16" formatCode="0.0">
                  <c:v>0.90053089875998027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F03-485B-9CB7-BBB8D16C1BB9}"/>
            </c:ext>
          </c:extLst>
        </c:ser>
        <c:ser>
          <c:idx val="3"/>
          <c:order val="3"/>
          <c:tx>
            <c:strRef>
              <c:f>'2'!$E$4</c:f>
              <c:strCache>
                <c:ptCount val="1"/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BEBC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BF03-485B-9CB7-BBB8D16C1BB9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EBC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BF03-485B-9CB7-BBB8D16C1BB9}"/>
              </c:ext>
            </c:extLst>
          </c:dPt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'2'!$E$5:$E$23</c:f>
              <c:numCache>
                <c:formatCode>0.00</c:formatCode>
                <c:ptCount val="19"/>
                <c:pt idx="16">
                  <c:v>0.9</c:v>
                </c:pt>
                <c:pt idx="17">
                  <c:v>0.8567584815635948</c:v>
                </c:pt>
                <c:pt idx="18">
                  <c:v>0.87066062928131893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F03-485B-9CB7-BBB8D16C1BB9}"/>
            </c:ext>
          </c:extLst>
        </c:ser>
        <c:ser>
          <c:idx val="4"/>
          <c:order val="4"/>
          <c:tx>
            <c:strRef>
              <c:f>'2'!$F$4</c:f>
              <c:strCache>
                <c:ptCount val="1"/>
                <c:pt idx="0">
                  <c:v>Registrerad försäljning exkl. Norge</c:v>
                </c:pt>
              </c:strCache>
            </c:strRef>
          </c:tx>
          <c:spPr>
            <a:ln w="28575" cap="rnd">
              <a:solidFill>
                <a:srgbClr val="F29200"/>
              </a:solidFill>
              <a:round/>
            </a:ln>
            <a:effectLst/>
          </c:spPr>
          <c:marker>
            <c:symbol val="none"/>
          </c:marker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'2'!$F$5:$F$23</c:f>
              <c:numCache>
                <c:formatCode>0.00</c:formatCode>
                <c:ptCount val="19"/>
                <c:pt idx="0">
                  <c:v>0.92440645724092674</c:v>
                </c:pt>
                <c:pt idx="1">
                  <c:v>0.93084751012108413</c:v>
                </c:pt>
                <c:pt idx="2">
                  <c:v>0.90946247857613005</c:v>
                </c:pt>
                <c:pt idx="3">
                  <c:v>0.99328492319204831</c:v>
                </c:pt>
                <c:pt idx="4">
                  <c:v>0.79180213851395476</c:v>
                </c:pt>
                <c:pt idx="5">
                  <c:v>0.69148470724123645</c:v>
                </c:pt>
                <c:pt idx="6">
                  <c:v>0.72534562855206619</c:v>
                </c:pt>
                <c:pt idx="7">
                  <c:v>0.72014299269190629</c:v>
                </c:pt>
                <c:pt idx="8">
                  <c:v>0.75593603158034006</c:v>
                </c:pt>
                <c:pt idx="9">
                  <c:v>0.77175478662961883</c:v>
                </c:pt>
                <c:pt idx="10">
                  <c:v>0.7135652061137453</c:v>
                </c:pt>
                <c:pt idx="11">
                  <c:v>0.73229160693305251</c:v>
                </c:pt>
                <c:pt idx="12">
                  <c:v>0.73268683611835062</c:v>
                </c:pt>
                <c:pt idx="13">
                  <c:v>0.76865966914376904</c:v>
                </c:pt>
                <c:pt idx="14">
                  <c:v>0.73382806458039551</c:v>
                </c:pt>
                <c:pt idx="15">
                  <c:v>0.75503273158769579</c:v>
                </c:pt>
                <c:pt idx="16">
                  <c:v>0.86450966280958108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BF03-485B-9CB7-BBB8D16C1BB9}"/>
            </c:ext>
          </c:extLst>
        </c:ser>
        <c:ser>
          <c:idx val="5"/>
          <c:order val="5"/>
          <c:tx>
            <c:strRef>
              <c:f>'2'!$G$4</c:f>
              <c:strCache>
                <c:ptCount val="1"/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F292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BF03-485B-9CB7-BBB8D16C1BB9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F292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BF03-485B-9CB7-BBB8D16C1BB9}"/>
              </c:ext>
            </c:extLst>
          </c:dPt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'2'!$G$5:$G$23</c:f>
              <c:numCache>
                <c:formatCode>General</c:formatCode>
                <c:ptCount val="19"/>
                <c:pt idx="16" formatCode="0.00">
                  <c:v>0.86450966280958108</c:v>
                </c:pt>
                <c:pt idx="17" formatCode="0.00">
                  <c:v>0.84780454761033119</c:v>
                </c:pt>
                <c:pt idx="18" formatCode="0.00">
                  <c:v>0.86622082897944963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BF03-485B-9CB7-BBB8D16C1BB9}"/>
            </c:ext>
          </c:extLst>
        </c:ser>
        <c:ser>
          <c:idx val="6"/>
          <c:order val="6"/>
          <c:tx>
            <c:strRef>
              <c:f>'2'!$H$4</c:f>
              <c:strCache>
                <c:ptCount val="1"/>
                <c:pt idx="0">
                  <c:v>Resandeinförsel</c:v>
                </c:pt>
              </c:strCache>
            </c:strRef>
          </c:tx>
          <c:spPr>
            <a:ln w="28575" cap="rnd">
              <a:solidFill>
                <a:srgbClr val="B32B31"/>
              </a:solidFill>
              <a:round/>
            </a:ln>
            <a:effectLst/>
          </c:spPr>
          <c:marker>
            <c:symbol val="none"/>
          </c:marker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'2'!$H$5:$H$23</c:f>
              <c:numCache>
                <c:formatCode>General</c:formatCode>
                <c:ptCount val="19"/>
                <c:pt idx="4" formatCode="0.00">
                  <c:v>1.6398845204371765E-2</c:v>
                </c:pt>
                <c:pt idx="5" formatCode="0.00">
                  <c:v>3.6235609984051932E-2</c:v>
                </c:pt>
                <c:pt idx="6" formatCode="0.00">
                  <c:v>2.8242410666397169E-2</c:v>
                </c:pt>
                <c:pt idx="7" formatCode="0.00">
                  <c:v>3.6374002746301912E-2</c:v>
                </c:pt>
                <c:pt idx="8" formatCode="0.00">
                  <c:v>2.2228678434597398E-2</c:v>
                </c:pt>
                <c:pt idx="9" formatCode="0.00">
                  <c:v>2.2709511958877045E-2</c:v>
                </c:pt>
                <c:pt idx="10" formatCode="0.00">
                  <c:v>1.8398995664241476E-2</c:v>
                </c:pt>
                <c:pt idx="11" formatCode="0.00">
                  <c:v>1.8367926657749983E-2</c:v>
                </c:pt>
                <c:pt idx="12" formatCode="0.00">
                  <c:v>1.7286313579422334E-2</c:v>
                </c:pt>
                <c:pt idx="13" formatCode="0.00">
                  <c:v>1.7977584186711353E-2</c:v>
                </c:pt>
                <c:pt idx="14" formatCode="0.00">
                  <c:v>1.9588461935717623E-2</c:v>
                </c:pt>
                <c:pt idx="15" formatCode="0.00">
                  <c:v>1.6708358772954682E-2</c:v>
                </c:pt>
                <c:pt idx="16" formatCode="0.00">
                  <c:v>9.6349999999999995E-3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BF03-485B-9CB7-BBB8D16C1BB9}"/>
            </c:ext>
          </c:extLst>
        </c:ser>
        <c:ser>
          <c:idx val="7"/>
          <c:order val="7"/>
          <c:tx>
            <c:strRef>
              <c:f>'2'!$I$4</c:f>
              <c:strCache>
                <c:ptCount val="1"/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32B3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BF03-485B-9CB7-BBB8D16C1BB9}"/>
              </c:ext>
            </c:extLst>
          </c:dPt>
          <c:cat>
            <c:numRef>
              <c:f>'2'!$A$5:$A$23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'2'!$I$5:$I$23</c:f>
              <c:numCache>
                <c:formatCode>General</c:formatCode>
                <c:ptCount val="19"/>
                <c:pt idx="16" formatCode="0.00">
                  <c:v>1.3325000000000002E-2</c:v>
                </c:pt>
                <c:pt idx="17" formatCode="0.00">
                  <c:v>3.6900000000000001E-3</c:v>
                </c:pt>
                <c:pt idx="18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BF03-485B-9CB7-BBB8D16C1B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62759088"/>
        <c:axId val="660304016"/>
      </c:lineChart>
      <c:catAx>
        <c:axId val="662759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Antal kg</a:t>
                </a:r>
              </a:p>
            </c:rich>
          </c:tx>
          <c:layout>
            <c:manualLayout>
              <c:xMode val="edge"/>
              <c:yMode val="edge"/>
              <c:x val="2.2910669737094603E-3"/>
              <c:y val="1.8861044815698742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0304016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660304016"/>
        <c:scaling>
          <c:orientation val="minMax"/>
          <c:max val="1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2759088"/>
        <c:crosses val="autoZero"/>
        <c:crossBetween val="midCat"/>
        <c:majorUnit val="0.2"/>
        <c:minorUnit val="0.2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layout>
        <c:manualLayout>
          <c:xMode val="edge"/>
          <c:yMode val="edge"/>
          <c:x val="8.4847917866052586E-2"/>
          <c:y val="0.54558605144524008"/>
          <c:w val="0.49737343277947754"/>
          <c:h val="0.184569171390454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70111303012857E-2"/>
          <c:y val="0.10593575974542561"/>
          <c:w val="0.8726283585028598"/>
          <c:h val="0.73651402699821023"/>
        </c:manualLayout>
      </c:layout>
      <c:lineChart>
        <c:grouping val="standard"/>
        <c:varyColors val="0"/>
        <c:ser>
          <c:idx val="0"/>
          <c:order val="0"/>
          <c:tx>
            <c:strRef>
              <c:f>'3'!$B$4</c:f>
              <c:strCache>
                <c:ptCount val="1"/>
                <c:pt idx="0">
                  <c:v>Totalt konsumtion</c:v>
                </c:pt>
              </c:strCache>
            </c:strRef>
          </c:tx>
          <c:spPr>
            <a:ln w="28575" cap="rnd">
              <a:solidFill>
                <a:srgbClr val="004687"/>
              </a:solidFill>
              <a:round/>
            </a:ln>
            <a:effectLst/>
          </c:spPr>
          <c:marker>
            <c:symbol val="none"/>
          </c:marker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'3'!$B$5:$B$23</c:f>
              <c:numCache>
                <c:formatCode>0.00</c:formatCode>
                <c:ptCount val="19"/>
                <c:pt idx="0">
                  <c:v>28.685741503051638</c:v>
                </c:pt>
                <c:pt idx="1">
                  <c:v>29.414627309649035</c:v>
                </c:pt>
                <c:pt idx="2">
                  <c:v>29.288592339539154</c:v>
                </c:pt>
                <c:pt idx="3">
                  <c:v>32.686667752699798</c:v>
                </c:pt>
                <c:pt idx="4">
                  <c:v>27.162777986048887</c:v>
                </c:pt>
                <c:pt idx="5">
                  <c:v>24.994686368586635</c:v>
                </c:pt>
                <c:pt idx="6">
                  <c:v>26.561485422604257</c:v>
                </c:pt>
                <c:pt idx="7">
                  <c:v>27.34054168609341</c:v>
                </c:pt>
                <c:pt idx="8">
                  <c:v>28.950667300847297</c:v>
                </c:pt>
                <c:pt idx="9">
                  <c:v>31.229199879145753</c:v>
                </c:pt>
                <c:pt idx="10">
                  <c:v>29.69899845296942</c:v>
                </c:pt>
                <c:pt idx="11">
                  <c:v>31.4860628412982</c:v>
                </c:pt>
                <c:pt idx="12">
                  <c:v>32.58854966365184</c:v>
                </c:pt>
                <c:pt idx="13">
                  <c:v>35.516257000429754</c:v>
                </c:pt>
                <c:pt idx="14">
                  <c:v>35.401878203133791</c:v>
                </c:pt>
                <c:pt idx="15">
                  <c:v>37.876290661889307</c:v>
                </c:pt>
                <c:pt idx="16">
                  <c:v>42.611203063882002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69-46B4-A4B4-0DEC3CB1BA83}"/>
            </c:ext>
          </c:extLst>
        </c:ser>
        <c:ser>
          <c:idx val="1"/>
          <c:order val="1"/>
          <c:tx>
            <c:strRef>
              <c:f>'3'!$C$4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2-E269-46B4-A4B4-0DEC3CB1BA83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004687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69-46B4-A4B4-0DEC3CB1BA83}"/>
              </c:ext>
            </c:extLst>
          </c:dPt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'3'!$C$5:$C$23</c:f>
              <c:numCache>
                <c:formatCode>0.00</c:formatCode>
                <c:ptCount val="19"/>
                <c:pt idx="16">
                  <c:v>42.781203063882003</c:v>
                </c:pt>
                <c:pt idx="17">
                  <c:v>41.526319395625912</c:v>
                </c:pt>
                <c:pt idx="18">
                  <c:v>42.7546745843634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269-46B4-A4B4-0DEC3CB1BA83}"/>
            </c:ext>
          </c:extLst>
        </c:ser>
        <c:ser>
          <c:idx val="2"/>
          <c:order val="2"/>
          <c:tx>
            <c:strRef>
              <c:f>'3'!$D$4</c:f>
              <c:strCache>
                <c:ptCount val="1"/>
                <c:pt idx="0">
                  <c:v>Registrerad försäljning</c:v>
                </c:pt>
              </c:strCache>
            </c:strRef>
          </c:tx>
          <c:spPr>
            <a:ln w="28575" cap="rnd">
              <a:solidFill>
                <a:srgbClr val="BEBC00"/>
              </a:solidFill>
              <a:round/>
            </a:ln>
            <a:effectLst/>
          </c:spPr>
          <c:marker>
            <c:symbol val="none"/>
          </c:marker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'3'!$D$5:$D$23</c:f>
              <c:numCache>
                <c:formatCode>0.00</c:formatCode>
                <c:ptCount val="19"/>
                <c:pt idx="0">
                  <c:v>29.030478434460861</c:v>
                </c:pt>
                <c:pt idx="1">
                  <c:v>29.843629483473972</c:v>
                </c:pt>
                <c:pt idx="2">
                  <c:v>29.79132087937867</c:v>
                </c:pt>
                <c:pt idx="3">
                  <c:v>33.300648458656269</c:v>
                </c:pt>
                <c:pt idx="4">
                  <c:v>27.144777070450804</c:v>
                </c:pt>
                <c:pt idx="5">
                  <c:v>24.290126235502303</c:v>
                </c:pt>
                <c:pt idx="6">
                  <c:v>26.137907378054052</c:v>
                </c:pt>
                <c:pt idx="7">
                  <c:v>26.704707155111475</c:v>
                </c:pt>
                <c:pt idx="8">
                  <c:v>28.884732659420674</c:v>
                </c:pt>
                <c:pt idx="9">
                  <c:v>31.249258302814258</c:v>
                </c:pt>
                <c:pt idx="10">
                  <c:v>29.839587098169062</c:v>
                </c:pt>
                <c:pt idx="11">
                  <c:v>31.697361998762624</c:v>
                </c:pt>
                <c:pt idx="12">
                  <c:v>32.906013188425995</c:v>
                </c:pt>
                <c:pt idx="13">
                  <c:v>35.956065396244</c:v>
                </c:pt>
                <c:pt idx="14">
                  <c:v>35.827019841278954</c:v>
                </c:pt>
                <c:pt idx="15">
                  <c:v>38.610377028939155</c:v>
                </c:pt>
                <c:pt idx="16" formatCode="0.0">
                  <c:v>43.928336524877082</c:v>
                </c:pt>
                <c:pt idx="17" formatCode="0.0">
                  <c:v>41.793096661638771</c:v>
                </c:pt>
                <c:pt idx="18" formatCode="0.0">
                  <c:v>42.471250208844829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269-46B4-A4B4-0DEC3CB1BA83}"/>
            </c:ext>
          </c:extLst>
        </c:ser>
        <c:ser>
          <c:idx val="3"/>
          <c:order val="3"/>
          <c:tx>
            <c:strRef>
              <c:f>'3'!$E$4</c:f>
              <c:strCache>
                <c:ptCount val="1"/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BEBC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E269-46B4-A4B4-0DEC3CB1BA83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EBC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E269-46B4-A4B4-0DEC3CB1BA83}"/>
              </c:ext>
            </c:extLst>
          </c:dPt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'3'!$E$5:$E$23</c:f>
              <c:numCache>
                <c:formatCode>0.00</c:formatCode>
                <c:ptCount val="19"/>
                <c:pt idx="16" formatCode="0.0">
                  <c:v>43.928336524877082</c:v>
                </c:pt>
                <c:pt idx="17" formatCode="0.0">
                  <c:v>41.793096661638771</c:v>
                </c:pt>
                <c:pt idx="18" formatCode="0.0">
                  <c:v>42.471250208844829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E269-46B4-A4B4-0DEC3CB1BA83}"/>
            </c:ext>
          </c:extLst>
        </c:ser>
        <c:ser>
          <c:idx val="4"/>
          <c:order val="4"/>
          <c:tx>
            <c:strRef>
              <c:f>'3'!$F$4</c:f>
              <c:strCache>
                <c:ptCount val="1"/>
                <c:pt idx="0">
                  <c:v>Registrerad försäljning exkl. Norge</c:v>
                </c:pt>
              </c:strCache>
            </c:strRef>
          </c:tx>
          <c:spPr>
            <a:ln w="28575" cap="rnd">
              <a:solidFill>
                <a:srgbClr val="F29200"/>
              </a:solidFill>
              <a:round/>
            </a:ln>
            <a:effectLst/>
          </c:spPr>
          <c:marker>
            <c:symbol val="none"/>
          </c:marker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'3'!$F$5:$F$23</c:f>
              <c:numCache>
                <c:formatCode>0.00</c:formatCode>
                <c:ptCount val="19"/>
                <c:pt idx="0">
                  <c:v>28.685741503051638</c:v>
                </c:pt>
                <c:pt idx="1">
                  <c:v>29.414627309649035</c:v>
                </c:pt>
                <c:pt idx="2">
                  <c:v>29.28859233953915</c:v>
                </c:pt>
                <c:pt idx="3">
                  <c:v>32.686667752699798</c:v>
                </c:pt>
                <c:pt idx="4">
                  <c:v>26.652777986048886</c:v>
                </c:pt>
                <c:pt idx="5">
                  <c:v>23.834686368586635</c:v>
                </c:pt>
                <c:pt idx="6">
                  <c:v>25.631485422604257</c:v>
                </c:pt>
                <c:pt idx="7">
                  <c:v>26.120541686093411</c:v>
                </c:pt>
                <c:pt idx="8">
                  <c:v>28.180667300847297</c:v>
                </c:pt>
                <c:pt idx="9">
                  <c:v>30.419199879145754</c:v>
                </c:pt>
                <c:pt idx="10">
                  <c:v>29.01899845296942</c:v>
                </c:pt>
                <c:pt idx="11">
                  <c:v>30.7860628412982</c:v>
                </c:pt>
                <c:pt idx="12">
                  <c:v>31.908549663651836</c:v>
                </c:pt>
                <c:pt idx="13">
                  <c:v>34.776257000429752</c:v>
                </c:pt>
                <c:pt idx="14">
                  <c:v>34.561878203133787</c:v>
                </c:pt>
                <c:pt idx="15">
                  <c:v>37.126290661889307</c:v>
                </c:pt>
                <c:pt idx="16" formatCode="0.0">
                  <c:v>42.171203063882004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E269-46B4-A4B4-0DEC3CB1BA83}"/>
            </c:ext>
          </c:extLst>
        </c:ser>
        <c:ser>
          <c:idx val="5"/>
          <c:order val="5"/>
          <c:tx>
            <c:strRef>
              <c:f>'3'!$G$4</c:f>
              <c:strCache>
                <c:ptCount val="1"/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rgbClr val="F292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E269-46B4-A4B4-0DEC3CB1BA83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F292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269-46B4-A4B4-0DEC3CB1BA83}"/>
              </c:ext>
            </c:extLst>
          </c:dPt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'3'!$G$5:$G$23</c:f>
              <c:numCache>
                <c:formatCode>General</c:formatCode>
                <c:ptCount val="19"/>
                <c:pt idx="16" formatCode="0.0">
                  <c:v>42.171203063882004</c:v>
                </c:pt>
                <c:pt idx="17" formatCode="0.0">
                  <c:v>41.35631939562591</c:v>
                </c:pt>
                <c:pt idx="18" formatCode="0.0">
                  <c:v>42.2546745843634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E269-46B4-A4B4-0DEC3CB1BA83}"/>
            </c:ext>
          </c:extLst>
        </c:ser>
        <c:ser>
          <c:idx val="6"/>
          <c:order val="6"/>
          <c:tx>
            <c:strRef>
              <c:f>'3'!$H$4</c:f>
              <c:strCache>
                <c:ptCount val="1"/>
                <c:pt idx="0">
                  <c:v>Resandeinförsel</c:v>
                </c:pt>
              </c:strCache>
            </c:strRef>
          </c:tx>
          <c:spPr>
            <a:ln w="28575" cap="rnd">
              <a:solidFill>
                <a:srgbClr val="B32B31"/>
              </a:solidFill>
              <a:round/>
            </a:ln>
            <a:effectLst/>
          </c:spPr>
          <c:marker>
            <c:symbol val="none"/>
          </c:marker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'3'!$H$5:$H$23</c:f>
              <c:numCache>
                <c:formatCode>General</c:formatCode>
                <c:ptCount val="19"/>
                <c:pt idx="4" formatCode="0.00">
                  <c:v>0.51</c:v>
                </c:pt>
                <c:pt idx="5" formatCode="0.00">
                  <c:v>1.1599999999999999</c:v>
                </c:pt>
                <c:pt idx="6" formatCode="0.00">
                  <c:v>0.93</c:v>
                </c:pt>
                <c:pt idx="7" formatCode="0.00">
                  <c:v>1.22</c:v>
                </c:pt>
                <c:pt idx="8" formatCode="0.00">
                  <c:v>0.77</c:v>
                </c:pt>
                <c:pt idx="9" formatCode="0.00">
                  <c:v>0.81</c:v>
                </c:pt>
                <c:pt idx="10" formatCode="0.00">
                  <c:v>0.68</c:v>
                </c:pt>
                <c:pt idx="11" formatCode="0.00">
                  <c:v>0.7</c:v>
                </c:pt>
                <c:pt idx="12" formatCode="0.00">
                  <c:v>0.68</c:v>
                </c:pt>
                <c:pt idx="13" formatCode="0.00">
                  <c:v>0.74</c:v>
                </c:pt>
                <c:pt idx="14" formatCode="0.00">
                  <c:v>0.84</c:v>
                </c:pt>
                <c:pt idx="15" formatCode="0.00">
                  <c:v>0.75</c:v>
                </c:pt>
                <c:pt idx="16" formatCode="0.00">
                  <c:v>0.44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E269-46B4-A4B4-0DEC3CB1BA83}"/>
            </c:ext>
          </c:extLst>
        </c:ser>
        <c:ser>
          <c:idx val="7"/>
          <c:order val="7"/>
          <c:tx>
            <c:strRef>
              <c:f>'3'!$I$4</c:f>
              <c:strCache>
                <c:ptCount val="1"/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rgbClr val="B32B3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E269-46B4-A4B4-0DEC3CB1BA83}"/>
              </c:ext>
            </c:extLst>
          </c:dPt>
          <c:cat>
            <c:numRef>
              <c:f>'3'!$A$5:$A$23</c:f>
              <c:numCache>
                <c:formatCode>General</c:formatCode>
                <c:ptCount val="1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</c:numCache>
            </c:numRef>
          </c:cat>
          <c:val>
            <c:numRef>
              <c:f>'3'!$I$5:$I$23</c:f>
              <c:numCache>
                <c:formatCode>General</c:formatCode>
                <c:ptCount val="19"/>
                <c:pt idx="16" formatCode="0.00">
                  <c:v>0.61</c:v>
                </c:pt>
                <c:pt idx="17" formatCode="0.00">
                  <c:v>0.17</c:v>
                </c:pt>
                <c:pt idx="18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E269-46B4-A4B4-0DEC3CB1B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62759088"/>
        <c:axId val="660304016"/>
      </c:lineChart>
      <c:catAx>
        <c:axId val="662759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v-SE"/>
                  <a:t>Antal dosor</a:t>
                </a:r>
              </a:p>
            </c:rich>
          </c:tx>
          <c:layout>
            <c:manualLayout>
              <c:xMode val="edge"/>
              <c:yMode val="edge"/>
              <c:x val="2.2910669737094603E-3"/>
              <c:y val="1.8861044815698742E-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2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0304016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66030401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2759088"/>
        <c:crosses val="autoZero"/>
        <c:crossBetween val="midCat"/>
        <c:majorUnit val="10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egendEntry>
        <c:idx val="1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7"/>
        <c:delete val="1"/>
      </c:legendEntry>
      <c:layout>
        <c:manualLayout>
          <c:xMode val="edge"/>
          <c:yMode val="edge"/>
          <c:x val="8.4847917866052586E-2"/>
          <c:y val="0.54558605144524008"/>
          <c:w val="0.49737343277947754"/>
          <c:h val="0.184569171390454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73A09-DB74-1E43-9B5F-388BF50E7B1F}" type="datetimeFigureOut">
              <a:rPr lang="sv-SE" smtClean="0"/>
              <a:pPr/>
              <a:t>2022-12-15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6BA54-4B51-974D-A49F-0C20EF2A604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8927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9564E-F558-428F-8B84-52AE3DF622DF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6C36-F22B-44E1-8921-860B4391A86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42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670300" y="1320801"/>
            <a:ext cx="4787900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Platshållare för text 2"/>
          <p:cNvSpPr>
            <a:spLocks noGrp="1"/>
          </p:cNvSpPr>
          <p:nvPr>
            <p:ph type="body" idx="1"/>
          </p:nvPr>
        </p:nvSpPr>
        <p:spPr>
          <a:xfrm>
            <a:off x="385763" y="3543154"/>
            <a:ext cx="3043237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1" name="Bildobjekt 10" descr="Formelement rgb1.png"/>
          <p:cNvPicPr>
            <a:picLocks noChangeAspect="1"/>
          </p:cNvPicPr>
          <p:nvPr/>
        </p:nvPicPr>
        <p:blipFill>
          <a:blip r:embed="rId2"/>
          <a:srcRect r="58190"/>
          <a:stretch>
            <a:fillRect/>
          </a:stretch>
        </p:blipFill>
        <p:spPr>
          <a:xfrm>
            <a:off x="3670299" y="4152900"/>
            <a:ext cx="5473701" cy="1828800"/>
          </a:xfrm>
          <a:prstGeom prst="rect">
            <a:avLst/>
          </a:prstGeom>
        </p:spPr>
      </p:pic>
      <p:pic>
        <p:nvPicPr>
          <p:cNvPr id="13" name="Bildobjekt 12" descr="Formelement rgb1.png"/>
          <p:cNvPicPr>
            <a:picLocks noChangeAspect="1"/>
          </p:cNvPicPr>
          <p:nvPr userDrawn="1"/>
        </p:nvPicPr>
        <p:blipFill>
          <a:blip r:embed="rId2"/>
          <a:srcRect r="58190"/>
          <a:stretch>
            <a:fillRect/>
          </a:stretch>
        </p:blipFill>
        <p:spPr>
          <a:xfrm>
            <a:off x="3670299" y="4152900"/>
            <a:ext cx="5473701" cy="1828800"/>
          </a:xfrm>
          <a:prstGeom prst="rect">
            <a:avLst/>
          </a:prstGeom>
        </p:spPr>
      </p:pic>
      <p:pic>
        <p:nvPicPr>
          <p:cNvPr id="1026" name="Picture 2" descr="C:\Users\Min HP\Desktop\CANcd\CAN nytt formelement\formelement 5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30" t="3234" r="47445"/>
          <a:stretch/>
        </p:blipFill>
        <p:spPr bwMode="auto">
          <a:xfrm rot="5400000">
            <a:off x="5532610" y="1803338"/>
            <a:ext cx="237775" cy="396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Bild 2" descr="::Form:Loggor 2011 feb 10:c.a.n loggor med text:c.a.n cmyk m text office.png"/>
          <p:cNvPicPr/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91885" y="5618671"/>
            <a:ext cx="2980673" cy="37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633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66674" y="68261"/>
            <a:ext cx="1343026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11250"/>
            <a:ext cx="82296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E2BB1245-7E20-4F43-8BF2-9B6324D514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74638"/>
            <a:ext cx="914400" cy="239151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4537074" y="-4470401"/>
            <a:ext cx="136525" cy="907732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9010650" y="0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C2F74AF-9983-4EB8-BC16-686023EACC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200" y="2409685"/>
            <a:ext cx="1731216" cy="2665376"/>
          </a:xfrm>
          <a:prstGeom prst="rect">
            <a:avLst/>
          </a:prstGeom>
        </p:spPr>
      </p:pic>
      <p:sp>
        <p:nvSpPr>
          <p:cNvPr id="15" name="Platshållare för bild 13">
            <a:extLst>
              <a:ext uri="{FF2B5EF4-FFF2-40B4-BE49-F238E27FC236}">
                <a16:creationId xmlns:a16="http://schemas.microsoft.com/office/drawing/2014/main" id="{37CD8154-E8DA-41DA-B196-6A3ED535A6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3895" y="2647165"/>
            <a:ext cx="3086100" cy="3086100"/>
          </a:xfrm>
        </p:spPr>
        <p:txBody>
          <a:bodyPr/>
          <a:lstStyle/>
          <a:p>
            <a:endParaRPr lang="sv-SE"/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B23C4FB8-CC56-4A3B-A72E-AC8618ADF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2216" y="2647165"/>
            <a:ext cx="4794583" cy="4095684"/>
          </a:xfrm>
        </p:spPr>
        <p:txBody>
          <a:bodyPr/>
          <a:lstStyle>
            <a:lvl1pPr algn="l">
              <a:buNone/>
              <a:defRPr lang="sv-SE" dirty="0"/>
            </a:lvl1pPr>
            <a:lvl2pPr>
              <a:buNone/>
              <a:defRPr/>
            </a:lvl2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43639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66674" y="68261"/>
            <a:ext cx="1343026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6203"/>
            <a:ext cx="82296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E2BB1245-7E20-4F43-8BF2-9B6324D514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74638"/>
            <a:ext cx="914400" cy="239151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4537074" y="-4470401"/>
            <a:ext cx="136525" cy="907732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9010650" y="0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C2F74AF-9983-4EB8-BC16-686023EACC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73580" y="823306"/>
            <a:ext cx="1731216" cy="2665376"/>
          </a:xfrm>
          <a:prstGeom prst="rect">
            <a:avLst/>
          </a:prstGeom>
        </p:spPr>
      </p:pic>
      <p:sp>
        <p:nvSpPr>
          <p:cNvPr id="15" name="Platshållare för bild 13">
            <a:extLst>
              <a:ext uri="{FF2B5EF4-FFF2-40B4-BE49-F238E27FC236}">
                <a16:creationId xmlns:a16="http://schemas.microsoft.com/office/drawing/2014/main" id="{37CD8154-E8DA-41DA-B196-6A3ED535A6A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8492" y="1060786"/>
            <a:ext cx="8007015" cy="2207577"/>
          </a:xfrm>
        </p:spPr>
        <p:txBody>
          <a:bodyPr/>
          <a:lstStyle/>
          <a:p>
            <a:endParaRPr lang="sv-SE"/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B23C4FB8-CC56-4A3B-A72E-AC8618ADF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34217"/>
            <a:ext cx="8271208" cy="147049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940801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lå">
    <p:bg>
      <p:bgPr>
        <a:solidFill>
          <a:srgbClr val="004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3834"/>
            <a:ext cx="8229600" cy="4474344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22553038-286A-4B22-BEDF-A692599BE14B}"/>
              </a:ext>
            </a:extLst>
          </p:cNvPr>
          <p:cNvSpPr/>
          <p:nvPr userDrawn="1"/>
        </p:nvSpPr>
        <p:spPr>
          <a:xfrm>
            <a:off x="66674" y="68261"/>
            <a:ext cx="1343026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E6AB768-F41C-4AE5-A570-768957A1C2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74638"/>
            <a:ext cx="914400" cy="239151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01563364-27B0-4B19-924E-4EFB6DE0E137}"/>
              </a:ext>
            </a:extLst>
          </p:cNvPr>
          <p:cNvSpPr/>
          <p:nvPr userDrawn="1"/>
        </p:nvSpPr>
        <p:spPr>
          <a:xfrm>
            <a:off x="0" y="-1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ACD3C05-C6EC-4067-9FF8-8231ACDFE821}"/>
              </a:ext>
            </a:extLst>
          </p:cNvPr>
          <p:cNvSpPr/>
          <p:nvPr userDrawn="1"/>
        </p:nvSpPr>
        <p:spPr>
          <a:xfrm rot="5400000">
            <a:off x="4537074" y="-4470401"/>
            <a:ext cx="136525" cy="907732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8271"/>
            <a:ext cx="8229600" cy="1143000"/>
          </a:xfrm>
        </p:spPr>
        <p:txBody>
          <a:bodyPr>
            <a:noAutofit/>
          </a:bodyPr>
          <a:lstStyle>
            <a:lvl1pPr algn="l">
              <a:defRPr sz="2500" b="1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362321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ritning&#10;&#10;Automatiskt genererad beskrivning">
            <a:extLst>
              <a:ext uri="{FF2B5EF4-FFF2-40B4-BE49-F238E27FC236}">
                <a16:creationId xmlns:a16="http://schemas.microsoft.com/office/drawing/2014/main" id="{E446F643-06AD-4BF5-B7C5-2BA173D658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0" y="3383122"/>
            <a:ext cx="3908121" cy="3024027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409D8AC5-4591-4760-B769-931F6DB2DB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311" y="5021067"/>
            <a:ext cx="1352810" cy="353812"/>
          </a:xfrm>
          <a:prstGeom prst="rect">
            <a:avLst/>
          </a:prstGeom>
        </p:spPr>
      </p:pic>
      <p:sp>
        <p:nvSpPr>
          <p:cNvPr id="10" name="Rubrik 1">
            <a:extLst>
              <a:ext uri="{FF2B5EF4-FFF2-40B4-BE49-F238E27FC236}">
                <a16:creationId xmlns:a16="http://schemas.microsoft.com/office/drawing/2014/main" id="{2EE824CE-6F53-41AD-9592-585794035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820" y="450851"/>
            <a:ext cx="7484302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F9102749-0719-4018-94FB-ACA0C4306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6974" y="4537389"/>
            <a:ext cx="3043237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659EE961-A612-4417-BE68-50FCF2E64E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5819" y="2498725"/>
            <a:ext cx="7484605" cy="627063"/>
          </a:xfrm>
        </p:spPr>
        <p:txBody>
          <a:bodyPr/>
          <a:lstStyle>
            <a:lvl1pPr algn="l">
              <a:buFontTx/>
              <a:buNone/>
              <a:defRPr sz="2400">
                <a:latin typeface="Gill Sans MT" panose="020B0502020104020203" pitchFamily="34" charset="0"/>
              </a:defRPr>
            </a:lvl1pPr>
            <a:lvl2pPr algn="l">
              <a:buFontTx/>
              <a:buNone/>
              <a:defRPr sz="2400">
                <a:latin typeface="Gill Sans MT" panose="020B0502020104020203" pitchFamily="34" charset="0"/>
              </a:defRPr>
            </a:lvl2pPr>
            <a:lvl3pPr algn="l">
              <a:buFontTx/>
              <a:buNone/>
              <a:defRPr sz="2400">
                <a:latin typeface="Gill Sans MT" panose="020B0502020104020203" pitchFamily="34" charset="0"/>
              </a:defRPr>
            </a:lvl3pPr>
            <a:lvl4pPr algn="l">
              <a:buFontTx/>
              <a:buNone/>
              <a:defRPr sz="2400">
                <a:latin typeface="Gill Sans MT" panose="020B0502020104020203" pitchFamily="34" charset="0"/>
              </a:defRPr>
            </a:lvl4pPr>
            <a:lvl5pPr algn="l">
              <a:buFontTx/>
              <a:buNone/>
              <a:defRPr sz="2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409088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81857A4-A413-47E2-A2DF-9E16130EBE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00" y="6344211"/>
            <a:ext cx="914400" cy="239151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7434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8536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81857A4-A413-47E2-A2DF-9E16130EBE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00" y="6344211"/>
            <a:ext cx="914400" cy="239151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F270FFF-D112-4D59-99C5-91D5764572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200" y="1741381"/>
            <a:ext cx="1731216" cy="2665376"/>
          </a:xfrm>
          <a:prstGeom prst="rect">
            <a:avLst/>
          </a:prstGeom>
        </p:spPr>
      </p:pic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2013034F-5751-4A90-B9CF-E1734AD56FA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3895" y="1978861"/>
            <a:ext cx="3086100" cy="30861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22DD7FD9-31F9-4F6F-AD44-97C63080F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2216" y="1978861"/>
            <a:ext cx="4794583" cy="409568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059057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81857A4-A413-47E2-A2DF-9E16130EBE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00" y="6344211"/>
            <a:ext cx="914400" cy="239151"/>
          </a:xfrm>
          <a:prstGeom prst="rect">
            <a:avLst/>
          </a:prstGeom>
        </p:spPr>
      </p:pic>
      <p:sp>
        <p:nvSpPr>
          <p:cNvPr id="10" name="Rubrik 1">
            <a:extLst>
              <a:ext uri="{FF2B5EF4-FFF2-40B4-BE49-F238E27FC236}">
                <a16:creationId xmlns:a16="http://schemas.microsoft.com/office/drawing/2014/main" id="{2DB92E61-8878-496B-B35F-6809C2559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808" y="3105637"/>
            <a:ext cx="82296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D6068719-70FA-43A1-8D49-84FE78875B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15188" y="312740"/>
            <a:ext cx="1731216" cy="2665376"/>
          </a:xfrm>
          <a:prstGeom prst="rect">
            <a:avLst/>
          </a:prstGeom>
        </p:spPr>
      </p:pic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E874E477-175D-41FF-BBD1-1DC79BAEC5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0100" y="550220"/>
            <a:ext cx="8007015" cy="2207577"/>
          </a:xfrm>
        </p:spPr>
        <p:txBody>
          <a:bodyPr/>
          <a:lstStyle/>
          <a:p>
            <a:endParaRPr lang="sv-SE"/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32C576DB-50F8-49CE-BB72-9730206F6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808" y="4284902"/>
            <a:ext cx="8271208" cy="147049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506119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81857A4-A413-47E2-A2DF-9E16130EBE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00" y="6344211"/>
            <a:ext cx="914400" cy="239151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iagram 2">
            <a:extLst>
              <a:ext uri="{FF2B5EF4-FFF2-40B4-BE49-F238E27FC236}">
                <a16:creationId xmlns:a16="http://schemas.microsoft.com/office/drawing/2014/main" id="{CA344B8E-E51B-4A7B-A42E-C13DB7656F1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40701"/>
            <a:ext cx="8242300" cy="4528312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F93AC51D-853F-49F9-B01C-EDDDDABD26D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243638"/>
            <a:ext cx="4114800" cy="339725"/>
          </a:xfrm>
        </p:spPr>
        <p:txBody>
          <a:bodyPr anchor="ctr"/>
          <a:lstStyle>
            <a:lvl1pPr>
              <a:buFontTx/>
              <a:buNone/>
              <a:defRPr sz="1400">
                <a:latin typeface="Gill Sans MT" panose="020B0502020104020203" pitchFamily="34" charset="0"/>
              </a:defRPr>
            </a:lvl1pPr>
            <a:lvl2pPr>
              <a:defRPr sz="1400">
                <a:latin typeface="Gill Sans MT" panose="020B0502020104020203" pitchFamily="34" charset="0"/>
              </a:defRPr>
            </a:lvl2pPr>
            <a:lvl3pPr>
              <a:defRPr sz="1400">
                <a:latin typeface="Gill Sans MT" panose="020B0502020104020203" pitchFamily="34" charset="0"/>
              </a:defRPr>
            </a:lvl3pPr>
            <a:lvl4pPr>
              <a:defRPr sz="1400">
                <a:latin typeface="Gill Sans MT" panose="020B0502020104020203" pitchFamily="34" charset="0"/>
              </a:defRPr>
            </a:lvl4pPr>
            <a:lvl5pPr>
              <a:defRPr sz="1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60077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lå">
    <p:bg>
      <p:bgPr>
        <a:solidFill>
          <a:srgbClr val="004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3C690D6D-9304-4DA5-90E5-E315BD6EDC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100" y="6344211"/>
            <a:ext cx="901700" cy="235829"/>
          </a:xfrm>
          <a:prstGeom prst="rect">
            <a:avLst/>
          </a:prstGeom>
        </p:spPr>
      </p:pic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>
            <a:lvl1pPr algn="l">
              <a:defRPr sz="2500" b="1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74344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40705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743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10" name="Bild 2" descr="::Form:Loggor 2011 feb 10:c.a.n loggor med text:c.a.n cmyk m text office.png"/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94602" y="6447715"/>
            <a:ext cx="1536700" cy="19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Bildobjekt 10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59" b="-489"/>
          <a:stretch/>
        </p:blipFill>
        <p:spPr bwMode="auto">
          <a:xfrm>
            <a:off x="7723596" y="6416639"/>
            <a:ext cx="1430655" cy="2247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652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bg>
      <p:bgPr>
        <a:solidFill>
          <a:srgbClr val="0431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500" b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58" y="6498891"/>
            <a:ext cx="737039" cy="19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61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670300" y="1320801"/>
            <a:ext cx="4787900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Platshållare för text 2"/>
          <p:cNvSpPr>
            <a:spLocks noGrp="1"/>
          </p:cNvSpPr>
          <p:nvPr>
            <p:ph type="body" idx="1"/>
          </p:nvPr>
        </p:nvSpPr>
        <p:spPr>
          <a:xfrm>
            <a:off x="385763" y="3543154"/>
            <a:ext cx="3043237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026" name="Picture 2" descr="C:\Users\Min HP\Desktop\CANcd\CAN nytt formelement\formelement 5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30" t="3234" r="47445"/>
          <a:stretch/>
        </p:blipFill>
        <p:spPr bwMode="auto">
          <a:xfrm rot="5400000">
            <a:off x="5532610" y="1803338"/>
            <a:ext cx="237775" cy="396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objekt 5" descr="En bild som visar ritning, tecken&#10;&#10;Automatiskt genererad beskrivning">
            <a:extLst>
              <a:ext uri="{FF2B5EF4-FFF2-40B4-BE49-F238E27FC236}">
                <a16:creationId xmlns:a16="http://schemas.microsoft.com/office/drawing/2014/main" id="{358579B5-A917-4B2F-8A03-5EF6C76F6E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5763" y="5611923"/>
            <a:ext cx="2986795" cy="37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2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74344"/>
          </a:xfrm>
        </p:spPr>
        <p:txBody>
          <a:bodyPr/>
          <a:lstStyle>
            <a:lvl1pPr>
              <a:buClr>
                <a:schemeClr val="bg1"/>
              </a:buCl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58" y="6498891"/>
            <a:ext cx="737039" cy="19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59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_Diagram">
    <p:bg>
      <p:bgPr>
        <a:solidFill>
          <a:srgbClr val="004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500" b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58" y="6498891"/>
            <a:ext cx="737039" cy="19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4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 descr="En bild som visar ritning&#10;&#10;Automatiskt genererad beskrivning">
            <a:extLst>
              <a:ext uri="{FF2B5EF4-FFF2-40B4-BE49-F238E27FC236}">
                <a16:creationId xmlns:a16="http://schemas.microsoft.com/office/drawing/2014/main" id="{F33DC898-5EEA-40B8-B236-6ED73CD0E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0" y="3383122"/>
            <a:ext cx="3908121" cy="3024027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40C69B82-D222-400A-AA09-87F0D0F591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311" y="5021067"/>
            <a:ext cx="1352810" cy="353812"/>
          </a:xfrm>
          <a:prstGeom prst="rect">
            <a:avLst/>
          </a:prstGeom>
        </p:spPr>
      </p:pic>
      <p:sp>
        <p:nvSpPr>
          <p:cNvPr id="17" name="Rubrik 1">
            <a:extLst>
              <a:ext uri="{FF2B5EF4-FFF2-40B4-BE49-F238E27FC236}">
                <a16:creationId xmlns:a16="http://schemas.microsoft.com/office/drawing/2014/main" id="{20E6C120-B389-413C-A35E-A31404431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820" y="450851"/>
            <a:ext cx="7484302" cy="1987550"/>
          </a:xfrm>
        </p:spPr>
        <p:txBody>
          <a:bodyPr anchor="b">
            <a:noAutofit/>
          </a:bodyPr>
          <a:lstStyle>
            <a:lvl1pPr>
              <a:lnSpc>
                <a:spcPts val="4400"/>
              </a:lnSpc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01283EA5-F039-43AE-94FE-DB99E8390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6974" y="4537389"/>
            <a:ext cx="3043237" cy="1562246"/>
          </a:xfrm>
        </p:spPr>
        <p:txBody>
          <a:bodyPr anchor="t">
            <a:normAutofit/>
          </a:bodyPr>
          <a:lstStyle>
            <a:lvl1pPr marL="0" indent="0" algn="r"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19" name="Platshållare för text 17">
            <a:extLst>
              <a:ext uri="{FF2B5EF4-FFF2-40B4-BE49-F238E27FC236}">
                <a16:creationId xmlns:a16="http://schemas.microsoft.com/office/drawing/2014/main" id="{3FE79210-8A99-4FB3-A295-6699493326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95819" y="2498725"/>
            <a:ext cx="7484605" cy="627063"/>
          </a:xfrm>
        </p:spPr>
        <p:txBody>
          <a:bodyPr/>
          <a:lstStyle>
            <a:lvl1pPr algn="l">
              <a:buFontTx/>
              <a:buNone/>
              <a:defRPr sz="2400">
                <a:latin typeface="Gill Sans MT" panose="020B0502020104020203" pitchFamily="34" charset="0"/>
              </a:defRPr>
            </a:lvl1pPr>
            <a:lvl2pPr algn="l">
              <a:buFontTx/>
              <a:buNone/>
              <a:defRPr sz="2400">
                <a:latin typeface="Gill Sans MT" panose="020B0502020104020203" pitchFamily="34" charset="0"/>
              </a:defRPr>
            </a:lvl2pPr>
            <a:lvl3pPr algn="l">
              <a:buFontTx/>
              <a:buNone/>
              <a:defRPr sz="2400">
                <a:latin typeface="Gill Sans MT" panose="020B0502020104020203" pitchFamily="34" charset="0"/>
              </a:defRPr>
            </a:lvl3pPr>
            <a:lvl4pPr algn="l">
              <a:buFontTx/>
              <a:buNone/>
              <a:defRPr sz="2400">
                <a:latin typeface="Gill Sans MT" panose="020B0502020104020203" pitchFamily="34" charset="0"/>
              </a:defRPr>
            </a:lvl4pPr>
            <a:lvl5pPr algn="l">
              <a:buFontTx/>
              <a:buNone/>
              <a:defRPr sz="2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8181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66674" y="68261"/>
            <a:ext cx="1343026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CB1972FA-B46F-41E9-9EDB-3DC20199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11250"/>
            <a:ext cx="8229600" cy="1051744"/>
          </a:xfrm>
        </p:spPr>
        <p:txBody>
          <a:bodyPr>
            <a:noAutofit/>
          </a:bodyPr>
          <a:lstStyle>
            <a:lvl1pPr>
              <a:defRPr sz="42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8A584889-0BE5-4CDC-99E9-8E4F008C6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19349"/>
            <a:ext cx="8229600" cy="3655195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E2BB1245-7E20-4F43-8BF2-9B6324D514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74638"/>
            <a:ext cx="914400" cy="239151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4537074" y="-4470401"/>
            <a:ext cx="136525" cy="907732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9010650" y="0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715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E7E558E-68C8-41C9-8918-168ED4B80198}"/>
              </a:ext>
            </a:extLst>
          </p:cNvPr>
          <p:cNvSpPr/>
          <p:nvPr userDrawn="1"/>
        </p:nvSpPr>
        <p:spPr>
          <a:xfrm>
            <a:off x="66674" y="68261"/>
            <a:ext cx="1343026" cy="63105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E2BB1245-7E20-4F43-8BF2-9B6324D514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74638"/>
            <a:ext cx="914400" cy="239151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9BC6915D-D906-443C-A0C6-ADAEF71A3563}"/>
              </a:ext>
            </a:extLst>
          </p:cNvPr>
          <p:cNvSpPr/>
          <p:nvPr userDrawn="1"/>
        </p:nvSpPr>
        <p:spPr>
          <a:xfrm>
            <a:off x="0" y="-1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EA3C53-7559-49B2-81B3-5DB0DB4CC912}"/>
              </a:ext>
            </a:extLst>
          </p:cNvPr>
          <p:cNvSpPr/>
          <p:nvPr userDrawn="1"/>
        </p:nvSpPr>
        <p:spPr>
          <a:xfrm rot="5400000">
            <a:off x="4537074" y="-4470401"/>
            <a:ext cx="136525" cy="9077326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0AC66E9-6D39-4FC4-899F-D34FF5F894A1}"/>
              </a:ext>
            </a:extLst>
          </p:cNvPr>
          <p:cNvSpPr/>
          <p:nvPr userDrawn="1"/>
        </p:nvSpPr>
        <p:spPr>
          <a:xfrm>
            <a:off x="9010650" y="0"/>
            <a:ext cx="133350" cy="6858002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CB78A856-EEB3-4379-AC76-4A407959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9316"/>
            <a:ext cx="8229600" cy="1010487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4687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3" name="Platshållare för diagram 2">
            <a:extLst>
              <a:ext uri="{FF2B5EF4-FFF2-40B4-BE49-F238E27FC236}">
                <a16:creationId xmlns:a16="http://schemas.microsoft.com/office/drawing/2014/main" id="{1FE4BF68-D681-4877-A588-3006F34D7CC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853851"/>
            <a:ext cx="8242300" cy="4215161"/>
          </a:xfrm>
        </p:spPr>
        <p:txBody>
          <a:bodyPr/>
          <a:lstStyle/>
          <a:p>
            <a:endParaRPr lang="sv-SE"/>
          </a:p>
        </p:txBody>
      </p:sp>
      <p:sp>
        <p:nvSpPr>
          <p:cNvPr id="14" name="Platshållare för innehåll 4">
            <a:extLst>
              <a:ext uri="{FF2B5EF4-FFF2-40B4-BE49-F238E27FC236}">
                <a16:creationId xmlns:a16="http://schemas.microsoft.com/office/drawing/2014/main" id="{FDD2EE4A-C33C-48C5-9AA8-D80DE472FD0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6243638"/>
            <a:ext cx="4114800" cy="339725"/>
          </a:xfrm>
        </p:spPr>
        <p:txBody>
          <a:bodyPr anchor="ctr"/>
          <a:lstStyle>
            <a:lvl1pPr>
              <a:buFontTx/>
              <a:buNone/>
              <a:defRPr sz="1400">
                <a:latin typeface="Gill Sans MT" panose="020B0502020104020203" pitchFamily="34" charset="0"/>
              </a:defRPr>
            </a:lvl1pPr>
            <a:lvl2pPr>
              <a:defRPr sz="1400">
                <a:latin typeface="Gill Sans MT" panose="020B0502020104020203" pitchFamily="34" charset="0"/>
              </a:defRPr>
            </a:lvl2pPr>
            <a:lvl3pPr>
              <a:defRPr sz="1400">
                <a:latin typeface="Gill Sans MT" panose="020B0502020104020203" pitchFamily="34" charset="0"/>
              </a:defRPr>
            </a:lvl3pPr>
            <a:lvl4pPr>
              <a:defRPr sz="1400">
                <a:latin typeface="Gill Sans MT" panose="020B0502020104020203" pitchFamily="34" charset="0"/>
              </a:defRPr>
            </a:lvl4pPr>
            <a:lvl5pPr>
              <a:defRPr sz="1400">
                <a:latin typeface="Gill Sans MT" panose="020B0502020104020203" pitchFamily="34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7624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6820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800" b="1" i="0" kern="1200">
          <a:solidFill>
            <a:schemeClr val="tx1"/>
          </a:solidFill>
          <a:latin typeface="Gill Sans MT"/>
          <a:ea typeface="+mj-ea"/>
          <a:cs typeface="Gill Sans M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6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24765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6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800" b="1" i="0" kern="1200">
          <a:solidFill>
            <a:schemeClr val="bg1"/>
          </a:solidFill>
          <a:latin typeface="Gill Sans MT"/>
          <a:ea typeface="+mj-ea"/>
          <a:cs typeface="Gill Sans M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chemeClr val="bg1"/>
          </a:solidFill>
          <a:latin typeface="Gill Sans MT"/>
          <a:ea typeface="+mn-ea"/>
          <a:cs typeface="Gill Sans M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Gill Sans MT"/>
          <a:ea typeface="+mn-ea"/>
          <a:cs typeface="Gill Sans M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Gill Sans MT"/>
          <a:ea typeface="+mn-ea"/>
          <a:cs typeface="Gill Sans M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Gill Sans MT"/>
          <a:ea typeface="+mn-ea"/>
          <a:cs typeface="Gill Sans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E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8953B5D-70CD-4805-A11D-4D1132F4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E53065-92DD-4F9E-8050-AA1CDFE6B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B1867D-95A9-4688-8CA3-4604B49C6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419C-5722-47D0-8794-856477F4C245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6F123B-773C-4ACE-805B-6B4A11A7E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C9DB26-6151-4752-B390-B0AE2F098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08CC7-577C-4BA3-AE43-D172C3526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698" r:id="rId2"/>
    <p:sldLayoutId id="2147483715" r:id="rId3"/>
    <p:sldLayoutId id="2147483696" r:id="rId4"/>
    <p:sldLayoutId id="2147483697" r:id="rId5"/>
    <p:sldLayoutId id="214748369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200" b="1" kern="1200">
          <a:solidFill>
            <a:srgbClr val="004687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sv-SE"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E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8953B5D-70CD-4805-A11D-4D1132F41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E53065-92DD-4F9E-8050-AA1CDFE6B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B1867D-95A9-4688-8CA3-4604B49C6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419C-5722-47D0-8794-856477F4C245}" type="datetimeFigureOut">
              <a:rPr lang="sv-SE" smtClean="0"/>
              <a:t>2022-12-15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6F123B-773C-4ACE-805B-6B4A11A7E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C9DB26-6151-4752-B390-B0AE2F098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08CC7-577C-4BA3-AE43-D172C3526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6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14" r:id="rId5"/>
    <p:sldLayoutId id="214748371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sv-SE" sz="4200" b="1" kern="1200">
          <a:solidFill>
            <a:srgbClr val="004687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sv-SE"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544DB10-6888-48C9-97A7-245C982EAA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Tobakskonsumtionen i Sverige 2003-2021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81B059A-AAE2-4BF4-9D9D-1A9BF966D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6974" y="4581839"/>
            <a:ext cx="3101176" cy="1266511"/>
          </a:xfrm>
        </p:spPr>
        <p:txBody>
          <a:bodyPr anchor="b">
            <a:normAutofit/>
          </a:bodyPr>
          <a:lstStyle/>
          <a:p>
            <a:pPr marL="0" indent="0" algn="l">
              <a:buNone/>
            </a:pPr>
            <a:r>
              <a:rPr lang="sv-SE" sz="1200" dirty="0"/>
              <a:t>Det är </a:t>
            </a:r>
            <a:r>
              <a:rPr lang="sv-SE" sz="1200" u="sng" dirty="0"/>
              <a:t>tillåtet</a:t>
            </a:r>
            <a:r>
              <a:rPr lang="sv-SE" sz="1200" dirty="0"/>
              <a:t> att spara en kopia av bilderna och använda valfritt antal i egna presentationer.</a:t>
            </a:r>
          </a:p>
          <a:p>
            <a:pPr marL="0" indent="0" algn="l">
              <a:buNone/>
            </a:pPr>
            <a:r>
              <a:rPr lang="sv-SE" sz="1200" dirty="0"/>
              <a:t>Det är </a:t>
            </a:r>
            <a:r>
              <a:rPr lang="sv-SE" sz="1200" u="sng" dirty="0"/>
              <a:t>inte tillåtet</a:t>
            </a:r>
            <a:r>
              <a:rPr lang="sv-SE" sz="1200" dirty="0"/>
              <a:t> att på något sätt förändra bilderna om CAN:s logotyp finns med och därmed uppfattas som avsändare.</a:t>
            </a:r>
          </a:p>
        </p:txBody>
      </p:sp>
    </p:spTree>
    <p:extLst>
      <p:ext uri="{BB962C8B-B14F-4D97-AF65-F5344CB8AC3E}">
        <p14:creationId xmlns:p14="http://schemas.microsoft.com/office/powerpoint/2010/main" val="180773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EA1462-4345-499B-BDF2-15EA2B09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Konsumtion av cigaretter per invånare 15 år och äldre. 2003-2021.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C2A194-0697-4280-9C2F-C2882A1271D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Källa: Monitormätningarna, Beräkningskonventioner</a:t>
            </a:r>
          </a:p>
        </p:txBody>
      </p:sp>
      <p:graphicFrame>
        <p:nvGraphicFramePr>
          <p:cNvPr id="7" name="Platshållare för diagram 6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 noChangeAspect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1490594862"/>
              </p:ext>
            </p:extLst>
          </p:nvPr>
        </p:nvGraphicFramePr>
        <p:xfrm>
          <a:off x="457200" y="1541463"/>
          <a:ext cx="8242300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774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EA1462-4345-499B-BDF2-15EA2B09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Konsumtionen  av snus i antal kg per invånare 15 år och äldre. 2003-2021.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C2A194-0697-4280-9C2F-C2882A1271D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Källa: Monitormätningarna, Beräkningskonventioner</a:t>
            </a:r>
          </a:p>
        </p:txBody>
      </p:sp>
      <p:graphicFrame>
        <p:nvGraphicFramePr>
          <p:cNvPr id="8" name="Platshållare för diagram 7">
            <a:extLst>
              <a:ext uri="{FF2B5EF4-FFF2-40B4-BE49-F238E27FC236}">
                <a16:creationId xmlns:a16="http://schemas.microsoft.com/office/drawing/2014/main" id="{0B2F2BAA-D079-42D2-AF69-7BCCEEB31DC1}"/>
              </a:ext>
            </a:extLst>
          </p:cNvPr>
          <p:cNvGraphicFramePr>
            <a:graphicFrameLocks noGrp="1" noChangeAspect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2546353177"/>
              </p:ext>
            </p:extLst>
          </p:nvPr>
        </p:nvGraphicFramePr>
        <p:xfrm>
          <a:off x="457200" y="1541463"/>
          <a:ext cx="8242300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2497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EA1462-4345-499B-BDF2-15EA2B095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Konsumtion av snus i antal dosor per invånare 15 år och äldre. 2003-2021.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C2A194-0697-4280-9C2F-C2882A1271D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sv-SE" dirty="0"/>
              <a:t>Källa: Monitormätningarna, Beräkningskonventioner</a:t>
            </a:r>
          </a:p>
        </p:txBody>
      </p:sp>
      <p:graphicFrame>
        <p:nvGraphicFramePr>
          <p:cNvPr id="6" name="Platshållare för diagram 5">
            <a:extLst>
              <a:ext uri="{FF2B5EF4-FFF2-40B4-BE49-F238E27FC236}">
                <a16:creationId xmlns:a16="http://schemas.microsoft.com/office/drawing/2014/main" id="{C8FA2433-D849-4CC6-B67C-6640D3402A06}"/>
              </a:ext>
            </a:extLst>
          </p:cNvPr>
          <p:cNvGraphicFramePr>
            <a:graphicFrameLocks noGrp="1" noChangeAspect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672961477"/>
              </p:ext>
            </p:extLst>
          </p:nvPr>
        </p:nvGraphicFramePr>
        <p:xfrm>
          <a:off x="457200" y="1541463"/>
          <a:ext cx="8242300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9181845"/>
      </p:ext>
    </p:extLst>
  </p:cSld>
  <p:clrMapOvr>
    <a:masterClrMapping/>
  </p:clrMapOvr>
</p:sld>
</file>

<file path=ppt/theme/theme1.xml><?xml version="1.0" encoding="utf-8"?>
<a:theme xmlns:a="http://schemas.openxmlformats.org/drawingml/2006/main" name="1 CAN 2012">
  <a:themeElements>
    <a:clrScheme name="CAN">
      <a:dk1>
        <a:srgbClr val="004687"/>
      </a:dk1>
      <a:lt1>
        <a:sysClr val="window" lastClr="FFFFFF"/>
      </a:lt1>
      <a:dk2>
        <a:srgbClr val="000000"/>
      </a:dk2>
      <a:lt2>
        <a:srgbClr val="9CD0E2"/>
      </a:lt2>
      <a:accent1>
        <a:srgbClr val="F29200"/>
      </a:accent1>
      <a:accent2>
        <a:srgbClr val="BEBC00"/>
      </a:accent2>
      <a:accent3>
        <a:srgbClr val="B32B31"/>
      </a:accent3>
      <a:accent4>
        <a:srgbClr val="9CD0E2"/>
      </a:accent4>
      <a:accent5>
        <a:srgbClr val="AAA096"/>
      </a:accent5>
      <a:accent6>
        <a:srgbClr val="004687"/>
      </a:accent6>
      <a:hlink>
        <a:srgbClr val="004687"/>
      </a:hlink>
      <a:folHlink>
        <a:srgbClr val="0046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90DD12E1-DF70-4DDC-BE49-B5C11E369E97}" vid="{5C7B3F13-8AB7-48F0-AF55-2A980DAFEB51}"/>
    </a:ext>
  </a:extLst>
</a:theme>
</file>

<file path=ppt/theme/theme2.xml><?xml version="1.0" encoding="utf-8"?>
<a:theme xmlns:a="http://schemas.openxmlformats.org/drawingml/2006/main" name="2 CAN 2012">
  <a:themeElements>
    <a:clrScheme name="CAN">
      <a:dk1>
        <a:srgbClr val="004687"/>
      </a:dk1>
      <a:lt1>
        <a:sysClr val="window" lastClr="FFFFFF"/>
      </a:lt1>
      <a:dk2>
        <a:srgbClr val="000000"/>
      </a:dk2>
      <a:lt2>
        <a:srgbClr val="9CD0E2"/>
      </a:lt2>
      <a:accent1>
        <a:srgbClr val="F29200"/>
      </a:accent1>
      <a:accent2>
        <a:srgbClr val="BEBC00"/>
      </a:accent2>
      <a:accent3>
        <a:srgbClr val="B32B31"/>
      </a:accent3>
      <a:accent4>
        <a:srgbClr val="9CD0E2"/>
      </a:accent4>
      <a:accent5>
        <a:srgbClr val="AAA096"/>
      </a:accent5>
      <a:accent6>
        <a:srgbClr val="004687"/>
      </a:accent6>
      <a:hlink>
        <a:srgbClr val="004687"/>
      </a:hlink>
      <a:folHlink>
        <a:srgbClr val="0046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90DD12E1-DF70-4DDC-BE49-B5C11E369E97}" vid="{4A5099E5-B9DD-4C97-8537-3834D982E2D9}"/>
    </a:ext>
  </a:extLst>
</a:theme>
</file>

<file path=ppt/theme/theme3.xml><?xml version="1.0" encoding="utf-8"?>
<a:theme xmlns:a="http://schemas.openxmlformats.org/drawingml/2006/main" name="3 CAN 2020 - KERAMIK">
  <a:themeElements>
    <a:clrScheme name="CAN /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687"/>
      </a:accent1>
      <a:accent2>
        <a:srgbClr val="B3BC00"/>
      </a:accent2>
      <a:accent3>
        <a:srgbClr val="B32B31"/>
      </a:accent3>
      <a:accent4>
        <a:srgbClr val="F29200"/>
      </a:accent4>
      <a:accent5>
        <a:srgbClr val="AAA096"/>
      </a:accent5>
      <a:accent6>
        <a:srgbClr val="9CD0E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0DD12E1-DF70-4DDC-BE49-B5C11E369E97}" vid="{5F6FC917-5895-4AB6-9821-4ABA7F182885}"/>
    </a:ext>
  </a:extLst>
</a:theme>
</file>

<file path=ppt/theme/theme4.xml><?xml version="1.0" encoding="utf-8"?>
<a:theme xmlns:a="http://schemas.openxmlformats.org/drawingml/2006/main" name="4 CAN 2020 - KERAMIK">
  <a:themeElements>
    <a:clrScheme name="CAN /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687"/>
      </a:accent1>
      <a:accent2>
        <a:srgbClr val="B3BC00"/>
      </a:accent2>
      <a:accent3>
        <a:srgbClr val="B32B31"/>
      </a:accent3>
      <a:accent4>
        <a:srgbClr val="F29200"/>
      </a:accent4>
      <a:accent5>
        <a:srgbClr val="AAA096"/>
      </a:accent5>
      <a:accent6>
        <a:srgbClr val="9CD0E2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0DD12E1-DF70-4DDC-BE49-B5C11E369E97}" vid="{6DA3AFCF-07E7-44B1-8E7D-C808C364603F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CAN presentationsmall_2020_standard</Template>
  <TotalTime>806</TotalTime>
  <Words>106</Words>
  <Application>Microsoft Office PowerPoint</Application>
  <PresentationFormat>Bildspel på skärmen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Arial</vt:lpstr>
      <vt:lpstr>Calibri</vt:lpstr>
      <vt:lpstr>Gill Sans MT</vt:lpstr>
      <vt:lpstr>1 CAN 2012</vt:lpstr>
      <vt:lpstr>2 CAN 2012</vt:lpstr>
      <vt:lpstr>3 CAN 2020 - KERAMIK</vt:lpstr>
      <vt:lpstr>4 CAN 2020 - KERAMIK</vt:lpstr>
      <vt:lpstr>Tobakskonsumtionen i Sverige 2003-2021</vt:lpstr>
      <vt:lpstr>Konsumtion av cigaretter per invånare 15 år och äldre. 2003-2021.</vt:lpstr>
      <vt:lpstr>Konsumtionen  av snus i antal kg per invånare 15 år och äldre. 2003-2021.</vt:lpstr>
      <vt:lpstr>Konsumtion av snus i antal dosor per invånare 15 år och äldre. 2003-2021.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Alkoholkonsumtionen i Sverige 2001–2020</dc:title>
  <dc:creator>Jimmie Hjärtström</dc:creator>
  <cp:lastModifiedBy>Mats Ramstedt</cp:lastModifiedBy>
  <cp:revision>29</cp:revision>
  <dcterms:created xsi:type="dcterms:W3CDTF">2021-09-24T06:32:22Z</dcterms:created>
  <dcterms:modified xsi:type="dcterms:W3CDTF">2022-12-15T10:09:20Z</dcterms:modified>
</cp:coreProperties>
</file>